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93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87" r:id="rId17"/>
    <p:sldId id="279" r:id="rId18"/>
    <p:sldId id="282" r:id="rId19"/>
    <p:sldId id="284" r:id="rId20"/>
    <p:sldId id="283" r:id="rId21"/>
    <p:sldId id="286" r:id="rId22"/>
    <p:sldId id="270" r:id="rId23"/>
    <p:sldId id="271" r:id="rId24"/>
    <p:sldId id="272" r:id="rId25"/>
    <p:sldId id="273" r:id="rId26"/>
    <p:sldId id="289" r:id="rId27"/>
    <p:sldId id="274" r:id="rId28"/>
    <p:sldId id="275" r:id="rId29"/>
    <p:sldId id="276" r:id="rId30"/>
    <p:sldId id="288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1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咖啡豆資訊</a:t>
          </a:r>
          <a:endParaRPr lang="en-US" altLang="zh-TW" dirty="0">
            <a:latin typeface="+mn-ea"/>
            <a:ea typeface="+mn-ea"/>
          </a:endParaRPr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糕點</a:t>
          </a:r>
          <a:endParaRPr lang="en-US" altLang="zh-TW" b="1" dirty="0">
            <a:latin typeface="+mn-ea"/>
            <a:ea typeface="+mn-ea"/>
          </a:endParaRPr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糕點介紹</a:t>
          </a:r>
          <a:endParaRPr lang="en-US" altLang="zh-TW" dirty="0">
            <a:latin typeface="+mn-ea"/>
            <a:ea typeface="+mn-ea"/>
          </a:endParaRPr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沖泡技術</a:t>
          </a:r>
          <a:endParaRPr lang="en-US" altLang="zh-TW" dirty="0">
            <a:latin typeface="+mn-ea"/>
            <a:ea typeface="+mn-ea"/>
          </a:endParaRPr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輕食 </a:t>
          </a:r>
          <a:endParaRPr lang="en-US" altLang="zh-TW" b="1" dirty="0">
            <a:latin typeface="+mn-ea"/>
            <a:ea typeface="+mn-ea"/>
          </a:endParaRPr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餐點介紹</a:t>
          </a:r>
          <a:endParaRPr lang="en-US" altLang="zh-TW" dirty="0">
            <a:latin typeface="+mn-ea"/>
            <a:ea typeface="+mn-ea"/>
          </a:endParaRPr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</a:t>
          </a:r>
          <a:r>
            <a:rPr lang="zh-TW" altLang="en-US" dirty="0">
              <a:latin typeface="+mn-ea"/>
              <a:ea typeface="+mn-ea"/>
            </a:rPr>
            <a:t>圖片</a:t>
          </a:r>
          <a:endParaRPr lang="en-US" altLang="zh-TW" dirty="0">
            <a:latin typeface="+mn-ea"/>
            <a:ea typeface="+mn-ea"/>
          </a:endParaRPr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早餐優惠</a:t>
          </a:r>
          <a:endParaRPr lang="en-US" altLang="zh-TW" dirty="0">
            <a:latin typeface="+mn-ea"/>
            <a:ea typeface="+mn-ea"/>
          </a:endParaRPr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活動專區</a:t>
          </a:r>
          <a:endParaRPr lang="en-US" altLang="zh-TW" b="1" dirty="0">
            <a:latin typeface="+mn-ea"/>
            <a:ea typeface="+mn-ea"/>
          </a:endParaRPr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午餐優惠</a:t>
          </a:r>
          <a:endParaRPr lang="en-US" altLang="zh-TW" dirty="0">
            <a:latin typeface="+mn-ea"/>
            <a:ea typeface="+mn-ea"/>
          </a:endParaRPr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季節限定</a:t>
          </a:r>
          <a:endParaRPr lang="en-US" altLang="zh-TW" dirty="0">
            <a:latin typeface="+mn-ea"/>
            <a:ea typeface="+mn-ea"/>
          </a:endParaRPr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優惠禮卷</a:t>
          </a:r>
          <a:endParaRPr lang="en-US" altLang="zh-TW" dirty="0">
            <a:latin typeface="+mn-ea"/>
            <a:ea typeface="+mn-ea"/>
          </a:endParaRPr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送禮專區</a:t>
          </a:r>
          <a:endParaRPr lang="en-US" altLang="zh-TW" b="1" dirty="0">
            <a:latin typeface="+mn-ea"/>
            <a:ea typeface="+mn-ea"/>
          </a:endParaRPr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節日禮品</a:t>
          </a:r>
          <a:endParaRPr lang="en-US" altLang="zh-TW" dirty="0">
            <a:latin typeface="+mn-ea"/>
            <a:ea typeface="+mn-ea"/>
          </a:endParaRPr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咖啡</a:t>
          </a:r>
          <a:endParaRPr lang="en-US" altLang="zh-TW" b="1" dirty="0">
            <a:latin typeface="+mn-ea"/>
            <a:ea typeface="+mn-ea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12CED-3C81-477E-BB61-BD1B83998232}" type="pres">
      <dgm:prSet presAssocID="{BCD3805B-0614-416D-99C3-2260E6B898D3}" presName="root" presStyleCnt="0"/>
      <dgm:spPr/>
    </dgm:pt>
    <dgm:pt modelId="{5497D0D2-9CD9-462F-913A-3014B002BE4F}" type="pres">
      <dgm:prSet presAssocID="{BCD3805B-0614-416D-99C3-2260E6B898D3}" presName="rootComposite" presStyleCnt="0"/>
      <dgm:spPr/>
    </dgm:pt>
    <dgm:pt modelId="{FECF354D-DBD9-4B68-BF37-32300A8C9806}" type="pres">
      <dgm:prSet presAssocID="{BCD3805B-0614-416D-99C3-2260E6B898D3}" presName="rootText" presStyleLbl="node1" presStyleIdx="0" presStyleCnt="5"/>
      <dgm:spPr/>
    </dgm:pt>
    <dgm:pt modelId="{832BCBCE-82CB-4DF8-BF37-289154DDC534}" type="pres">
      <dgm:prSet presAssocID="{BCD3805B-0614-416D-99C3-2260E6B898D3}" presName="rootConnector" presStyleLbl="node1" presStyleIdx="0" presStyleCnt="5"/>
      <dgm:spPr/>
    </dgm:pt>
    <dgm:pt modelId="{C30628AE-F716-4D83-98CD-871B4111C5A3}" type="pres">
      <dgm:prSet presAssocID="{BCD3805B-0614-416D-99C3-2260E6B898D3}" presName="childShape" presStyleCnt="0"/>
      <dgm:spPr/>
    </dgm:pt>
    <dgm:pt modelId="{3B13050B-1AC5-4341-8113-5A08DC7E8DB9}" type="pres">
      <dgm:prSet presAssocID="{74226EA3-0E46-4FA4-B64D-837EC68BE0C4}" presName="Name13" presStyleLbl="parChTrans1D2" presStyleIdx="0" presStyleCnt="12"/>
      <dgm:spPr/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</dgm:pt>
    <dgm:pt modelId="{B1CDEC8E-6D94-4D6A-B73A-7A9CE30FDF65}" type="pres">
      <dgm:prSet presAssocID="{D0D92390-8C41-4FA2-81CB-91F2A7DDCB67}" presName="Name13" presStyleLbl="parChTrans1D2" presStyleIdx="1" presStyleCnt="12"/>
      <dgm:spPr/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</dgm:pt>
    <dgm:pt modelId="{928980A5-3C55-4D42-8EFF-2F3B9FCF3772}" type="pres">
      <dgm:prSet presAssocID="{AB656C28-F46F-4B34-B866-946B1ED34EF0}" presName="Name13" presStyleLbl="parChTrans1D2" presStyleIdx="2" presStyleCnt="12"/>
      <dgm:spPr/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</dgm:pt>
    <dgm:pt modelId="{3132A6A8-07C2-420E-8E5A-DC592D6B824C}" type="pres">
      <dgm:prSet presAssocID="{22B115CF-E4C4-4B51-AE99-F69219323B7F}" presName="root" presStyleCnt="0"/>
      <dgm:spPr/>
    </dgm:pt>
    <dgm:pt modelId="{06F953C6-7DA8-414B-B3A5-F44114B08145}" type="pres">
      <dgm:prSet presAssocID="{22B115CF-E4C4-4B51-AE99-F69219323B7F}" presName="rootComposite" presStyleCnt="0"/>
      <dgm:spPr/>
    </dgm:pt>
    <dgm:pt modelId="{20F3E3FB-6509-4956-B1D6-C98AD347C16F}" type="pres">
      <dgm:prSet presAssocID="{22B115CF-E4C4-4B51-AE99-F69219323B7F}" presName="rootText" presStyleLbl="node1" presStyleIdx="1" presStyleCnt="5"/>
      <dgm:spPr/>
    </dgm:pt>
    <dgm:pt modelId="{DF52EAB9-816C-4E11-A80F-D11087513D94}" type="pres">
      <dgm:prSet presAssocID="{22B115CF-E4C4-4B51-AE99-F69219323B7F}" presName="rootConnector" presStyleLbl="node1" presStyleIdx="1" presStyleCnt="5"/>
      <dgm:spPr/>
    </dgm:pt>
    <dgm:pt modelId="{7EC0D0D8-15EB-47E1-9346-2CA8EB541CAF}" type="pres">
      <dgm:prSet presAssocID="{22B115CF-E4C4-4B51-AE99-F69219323B7F}" presName="childShape" presStyleCnt="0"/>
      <dgm:spPr/>
    </dgm:pt>
    <dgm:pt modelId="{4C0167FA-39F8-429C-8BF6-CDBB1466D331}" type="pres">
      <dgm:prSet presAssocID="{C0E24FF7-09E3-4A35-9AF0-68CCC059FB6F}" presName="Name13" presStyleLbl="parChTrans1D2" presStyleIdx="3" presStyleCnt="12"/>
      <dgm:spPr/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</dgm:pt>
    <dgm:pt modelId="{FA5B5100-68C1-42F6-A4AF-E22EC21243DE}" type="pres">
      <dgm:prSet presAssocID="{D686CA84-D73C-49C2-8159-4E905A593795}" presName="Name13" presStyleLbl="parChTrans1D2" presStyleIdx="4" presStyleCnt="12"/>
      <dgm:spPr/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</dgm:pt>
    <dgm:pt modelId="{18C8BD47-2A21-4FF3-8FD7-C6B040EBE0DE}" type="pres">
      <dgm:prSet presAssocID="{6ECECEF7-4149-4858-9A8B-5740B3BF16A4}" presName="root" presStyleCnt="0"/>
      <dgm:spPr/>
    </dgm:pt>
    <dgm:pt modelId="{C8FED813-2269-4608-B1E3-14D7E71B8776}" type="pres">
      <dgm:prSet presAssocID="{6ECECEF7-4149-4858-9A8B-5740B3BF16A4}" presName="rootComposite" presStyleCnt="0"/>
      <dgm:spPr/>
    </dgm:pt>
    <dgm:pt modelId="{2821112A-B399-4423-80CF-90C6BD57E8B8}" type="pres">
      <dgm:prSet presAssocID="{6ECECEF7-4149-4858-9A8B-5740B3BF16A4}" presName="rootText" presStyleLbl="node1" presStyleIdx="2" presStyleCnt="5"/>
      <dgm:spPr/>
    </dgm:pt>
    <dgm:pt modelId="{C8AECB7C-33E1-4F87-B841-24214CF05C47}" type="pres">
      <dgm:prSet presAssocID="{6ECECEF7-4149-4858-9A8B-5740B3BF16A4}" presName="rootConnector" presStyleLbl="node1" presStyleIdx="2" presStyleCnt="5"/>
      <dgm:spPr/>
    </dgm:pt>
    <dgm:pt modelId="{0327C7A8-5F77-4CC9-B730-E0DB862CA8E0}" type="pres">
      <dgm:prSet presAssocID="{6ECECEF7-4149-4858-9A8B-5740B3BF16A4}" presName="childShape" presStyleCnt="0"/>
      <dgm:spPr/>
    </dgm:pt>
    <dgm:pt modelId="{C2A518F8-2899-459E-9B6A-C8E9A9F67979}" type="pres">
      <dgm:prSet presAssocID="{AEA244B0-5BC8-422B-A181-8A0AB1DAE318}" presName="Name13" presStyleLbl="parChTrans1D2" presStyleIdx="5" presStyleCnt="12"/>
      <dgm:spPr/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</dgm:pt>
    <dgm:pt modelId="{8F846416-4C77-49E1-BD70-9367545B84C3}" type="pres">
      <dgm:prSet presAssocID="{0623870A-B1DA-4E28-B835-37D5E68CBFFC}" presName="Name13" presStyleLbl="parChTrans1D2" presStyleIdx="6" presStyleCnt="12"/>
      <dgm:spPr/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</dgm:pt>
    <dgm:pt modelId="{FCEA3BA1-B160-4A67-95D8-C4CB7A4F98A4}" type="pres">
      <dgm:prSet presAssocID="{D4638359-C5D0-4071-B82C-455DA4A64801}" presName="root" presStyleCnt="0"/>
      <dgm:spPr/>
    </dgm:pt>
    <dgm:pt modelId="{D4996E4A-7DED-4B6D-9AC0-390142BF8131}" type="pres">
      <dgm:prSet presAssocID="{D4638359-C5D0-4071-B82C-455DA4A64801}" presName="rootComposite" presStyleCnt="0"/>
      <dgm:spPr/>
    </dgm:pt>
    <dgm:pt modelId="{ED474099-7D72-4478-A5BB-AD228FC2BB6B}" type="pres">
      <dgm:prSet presAssocID="{D4638359-C5D0-4071-B82C-455DA4A64801}" presName="rootText" presStyleLbl="node1" presStyleIdx="3" presStyleCnt="5"/>
      <dgm:spPr/>
    </dgm:pt>
    <dgm:pt modelId="{D378F12E-E825-481E-8599-E658DF5B0246}" type="pres">
      <dgm:prSet presAssocID="{D4638359-C5D0-4071-B82C-455DA4A64801}" presName="rootConnector" presStyleLbl="node1" presStyleIdx="3" presStyleCnt="5"/>
      <dgm:spPr/>
    </dgm:pt>
    <dgm:pt modelId="{FC319123-70D6-474F-BD8D-5844193DE64C}" type="pres">
      <dgm:prSet presAssocID="{D4638359-C5D0-4071-B82C-455DA4A64801}" presName="childShape" presStyleCnt="0"/>
      <dgm:spPr/>
    </dgm:pt>
    <dgm:pt modelId="{68387CFC-E7F7-49C2-A023-4AA6680C6B01}" type="pres">
      <dgm:prSet presAssocID="{9FDCCB6C-78EF-4198-8C0E-D29A7F12787D}" presName="Name13" presStyleLbl="parChTrans1D2" presStyleIdx="7" presStyleCnt="12"/>
      <dgm:spPr/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</dgm:pt>
    <dgm:pt modelId="{D6F13AA5-E460-4552-A6F7-F9B01347D107}" type="pres">
      <dgm:prSet presAssocID="{6E4F429D-D2B4-4A2F-B282-AFA154E15CE5}" presName="Name13" presStyleLbl="parChTrans1D2" presStyleIdx="8" presStyleCnt="12"/>
      <dgm:spPr/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</dgm:pt>
    <dgm:pt modelId="{8A4CCEEC-FE44-4327-9F21-D5DBE97E25E6}" type="pres">
      <dgm:prSet presAssocID="{80AF3E58-5E51-4739-B244-80EB22BBC19A}" presName="Name13" presStyleLbl="parChTrans1D2" presStyleIdx="9" presStyleCnt="12"/>
      <dgm:spPr/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</dgm:pt>
    <dgm:pt modelId="{F7E753E6-9FF7-4C7D-9323-0941A5F733CC}" type="pres">
      <dgm:prSet presAssocID="{6D16A6DD-5536-4923-8172-51F800C62146}" presName="root" presStyleCnt="0"/>
      <dgm:spPr/>
    </dgm:pt>
    <dgm:pt modelId="{BA544AAF-350D-4E8A-AEB3-7070A3351FB9}" type="pres">
      <dgm:prSet presAssocID="{6D16A6DD-5536-4923-8172-51F800C62146}" presName="rootComposite" presStyleCnt="0"/>
      <dgm:spPr/>
    </dgm:pt>
    <dgm:pt modelId="{A8EA897C-CD13-482B-902F-9EE64560F244}" type="pres">
      <dgm:prSet presAssocID="{6D16A6DD-5536-4923-8172-51F800C62146}" presName="rootText" presStyleLbl="node1" presStyleIdx="4" presStyleCnt="5"/>
      <dgm:spPr/>
    </dgm:pt>
    <dgm:pt modelId="{F8391418-0312-46B6-9EAE-285752D828B0}" type="pres">
      <dgm:prSet presAssocID="{6D16A6DD-5536-4923-8172-51F800C62146}" presName="rootConnector" presStyleLbl="node1" presStyleIdx="4" presStyleCnt="5"/>
      <dgm:spPr/>
    </dgm:pt>
    <dgm:pt modelId="{B0269896-9249-4EE0-8ACB-73C332FD5BFC}" type="pres">
      <dgm:prSet presAssocID="{6D16A6DD-5536-4923-8172-51F800C62146}" presName="childShape" presStyleCnt="0"/>
      <dgm:spPr/>
    </dgm:pt>
    <dgm:pt modelId="{86B35715-EF50-4A71-8561-AC33F72713E5}" type="pres">
      <dgm:prSet presAssocID="{0C433CB0-FCA1-454C-BCCE-DED538633DDC}" presName="Name13" presStyleLbl="parChTrans1D2" presStyleIdx="10" presStyleCnt="12"/>
      <dgm:spPr/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</dgm:pt>
    <dgm:pt modelId="{823B2746-10A5-4B3D-8020-F99BEDF36637}" type="pres">
      <dgm:prSet presAssocID="{F2D3609A-3877-4A23-88FC-19028E98EEF6}" presName="Name13" presStyleLbl="parChTrans1D2" presStyleIdx="11" presStyleCnt="12"/>
      <dgm:spPr/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b="1" dirty="0"/>
            <a:t>首頁</a:t>
          </a:r>
          <a:endParaRPr lang="en-US" altLang="zh-TW" b="1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05B6C2-1878-479F-9AE3-9943DEEDB947}" type="pres">
      <dgm:prSet presAssocID="{BE2BABD8-B7CB-47AA-B1CB-FD5DC0305EBB}" presName="root" presStyleCnt="0"/>
      <dgm:spPr/>
    </dgm:pt>
    <dgm:pt modelId="{6017FDA3-DE1C-49B8-9933-EAFC1C247B4F}" type="pres">
      <dgm:prSet presAssocID="{BE2BABD8-B7CB-47AA-B1CB-FD5DC0305EBB}" presName="rootComposite" presStyleCnt="0"/>
      <dgm:spPr/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</dgm:pt>
    <dgm:pt modelId="{3B4BC9D5-E80C-4A46-AAEA-3B0D683505D0}" type="pres">
      <dgm:prSet presAssocID="{BE2BABD8-B7CB-47AA-B1CB-FD5DC0305EBB}" presName="rootConnector" presStyleLbl="node1" presStyleIdx="0" presStyleCnt="1"/>
      <dgm:spPr/>
    </dgm:pt>
    <dgm:pt modelId="{2C2D0EB3-1257-4D5B-9C42-237F44AF8B74}" type="pres">
      <dgm:prSet presAssocID="{BE2BABD8-B7CB-47AA-B1CB-FD5DC0305EBB}" presName="childShape" presStyleCnt="0"/>
      <dgm:spPr/>
    </dgm:pt>
    <dgm:pt modelId="{958F5633-84C0-477F-BB07-8DA3BBEFED30}" type="pres">
      <dgm:prSet presAssocID="{E4E2D8CE-1297-4AE4-8525-F6A7EB360B4B}" presName="Name13" presStyleLbl="parChTrans1D2" presStyleIdx="0" presStyleCnt="5"/>
      <dgm:spPr/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</dgm:pt>
    <dgm:pt modelId="{2F072D35-559A-4B3F-9808-D045C9DB9A05}" type="pres">
      <dgm:prSet presAssocID="{17B10099-99FC-44CB-AAD8-31D69997DDCE}" presName="Name13" presStyleLbl="parChTrans1D2" presStyleIdx="1" presStyleCnt="5"/>
      <dgm:spPr/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</dgm:pt>
    <dgm:pt modelId="{0102713F-8E8E-423E-AFAA-8A09DE7062FB}" type="pres">
      <dgm:prSet presAssocID="{C01FD176-83FA-4A17-9C31-9945C92FFFA3}" presName="Name13" presStyleLbl="parChTrans1D2" presStyleIdx="2" presStyleCnt="5"/>
      <dgm:spPr/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</dgm:pt>
    <dgm:pt modelId="{764C1658-3B58-45C1-BA96-9F14B303FC71}" type="pres">
      <dgm:prSet presAssocID="{B1820DFB-4AE1-4C60-8E85-00AB462641E9}" presName="Name13" presStyleLbl="parChTrans1D2" presStyleIdx="3" presStyleCnt="5"/>
      <dgm:spPr/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</dgm:pt>
    <dgm:pt modelId="{D4CE15E4-86D0-4E83-B0CD-492ED3CC7EBF}" type="pres">
      <dgm:prSet presAssocID="{25A769E8-0588-43D0-A651-9E1F60ACD80C}" presName="Name13" presStyleLbl="parChTrans1D2" presStyleIdx="4" presStyleCnt="5"/>
      <dgm:spPr/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</dgm:pt>
  </dgm:ptLst>
  <dgm:cxnLst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咖啡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咖啡豆資訊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沖泡技術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糕點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糕點介紹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輕食 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餐點介紹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</a:t>
          </a:r>
          <a:r>
            <a:rPr lang="zh-TW" altLang="en-US" sz="1400" kern="1200" dirty="0">
              <a:latin typeface="+mn-ea"/>
              <a:ea typeface="+mn-ea"/>
            </a:rPr>
            <a:t>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活動專區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早餐優惠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午餐優惠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季節限定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送禮專區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優惠禮卷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節日禮品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28682" y="0"/>
          <a:ext cx="993874" cy="49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首頁</a:t>
          </a:r>
          <a:endParaRPr lang="en-US" altLang="zh-TW" sz="2000" b="1" kern="1200" dirty="0"/>
        </a:p>
      </dsp:txBody>
      <dsp:txXfrm>
        <a:off x="143237" y="14555"/>
        <a:ext cx="964764" cy="467827"/>
      </dsp:txXfrm>
    </dsp:sp>
    <dsp:sp modelId="{958F5633-84C0-477F-BB07-8DA3BBEFED30}">
      <dsp:nvSpPr>
        <dsp:cNvPr id="0" name=""/>
        <dsp:cNvSpPr/>
      </dsp:nvSpPr>
      <dsp:spPr>
        <a:xfrm>
          <a:off x="228069" y="496937"/>
          <a:ext cx="440713" cy="37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775"/>
              </a:lnTo>
              <a:lnTo>
                <a:pt x="440713" y="3727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668783" y="621243"/>
          <a:ext cx="1257036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主視覺形象</a:t>
          </a:r>
          <a:endParaRPr lang="en-US" altLang="zh-TW" sz="1400" kern="1200" dirty="0"/>
        </a:p>
      </dsp:txBody>
      <dsp:txXfrm>
        <a:off x="683338" y="635798"/>
        <a:ext cx="1227926" cy="467827"/>
      </dsp:txXfrm>
    </dsp:sp>
    <dsp:sp modelId="{2F072D35-559A-4B3F-9808-D045C9DB9A05}">
      <dsp:nvSpPr>
        <dsp:cNvPr id="0" name=""/>
        <dsp:cNvSpPr/>
      </dsp:nvSpPr>
      <dsp:spPr>
        <a:xfrm>
          <a:off x="228069" y="496937"/>
          <a:ext cx="440713" cy="994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570"/>
              </a:lnTo>
              <a:lnTo>
                <a:pt x="440713" y="9945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668783" y="1242415"/>
          <a:ext cx="1259135" cy="49818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商品區塊</a:t>
          </a:r>
          <a:endParaRPr lang="en-US" altLang="zh-TW" sz="1400" kern="1200" dirty="0"/>
        </a:p>
      </dsp:txBody>
      <dsp:txXfrm>
        <a:off x="683374" y="1257006"/>
        <a:ext cx="1229953" cy="469002"/>
      </dsp:txXfrm>
    </dsp:sp>
    <dsp:sp modelId="{0102713F-8E8E-423E-AFAA-8A09DE7062FB}">
      <dsp:nvSpPr>
        <dsp:cNvPr id="0" name=""/>
        <dsp:cNvSpPr/>
      </dsp:nvSpPr>
      <dsp:spPr>
        <a:xfrm>
          <a:off x="228069" y="496937"/>
          <a:ext cx="440713" cy="1548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06"/>
              </a:lnTo>
              <a:lnTo>
                <a:pt x="440713" y="15488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668783" y="1864834"/>
          <a:ext cx="1253450" cy="3618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活動專區</a:t>
          </a:r>
          <a:endParaRPr lang="en-US" altLang="zh-TW" sz="1400" kern="1200" dirty="0"/>
        </a:p>
      </dsp:txBody>
      <dsp:txXfrm>
        <a:off x="679380" y="1875431"/>
        <a:ext cx="1232256" cy="340626"/>
      </dsp:txXfrm>
    </dsp:sp>
    <dsp:sp modelId="{764C1658-3B58-45C1-BA96-9F14B303FC71}">
      <dsp:nvSpPr>
        <dsp:cNvPr id="0" name=""/>
        <dsp:cNvSpPr/>
      </dsp:nvSpPr>
      <dsp:spPr>
        <a:xfrm>
          <a:off x="228069" y="496937"/>
          <a:ext cx="440713" cy="2054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445"/>
              </a:lnTo>
              <a:lnTo>
                <a:pt x="440713" y="20544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668783" y="2350888"/>
          <a:ext cx="1253450" cy="40098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送禮專區</a:t>
          </a:r>
          <a:endParaRPr lang="en-US" altLang="zh-TW" sz="1400" kern="1200" dirty="0"/>
        </a:p>
      </dsp:txBody>
      <dsp:txXfrm>
        <a:off x="680528" y="2362633"/>
        <a:ext cx="1229960" cy="377498"/>
      </dsp:txXfrm>
    </dsp:sp>
    <dsp:sp modelId="{D4CE15E4-86D0-4E83-B0CD-492ED3CC7EBF}">
      <dsp:nvSpPr>
        <dsp:cNvPr id="0" name=""/>
        <dsp:cNvSpPr/>
      </dsp:nvSpPr>
      <dsp:spPr>
        <a:xfrm>
          <a:off x="228069" y="496937"/>
          <a:ext cx="440713" cy="262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642"/>
              </a:lnTo>
              <a:lnTo>
                <a:pt x="440713" y="26276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668783" y="2876111"/>
          <a:ext cx="1553608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客服和各類資訊區</a:t>
          </a:r>
          <a:endParaRPr lang="en-US" altLang="zh-TW" sz="1400" kern="1200" dirty="0"/>
        </a:p>
      </dsp:txBody>
      <dsp:txXfrm>
        <a:off x="683338" y="2890666"/>
        <a:ext cx="1524498" cy="467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95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13940490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Map</a:t>
            </a:r>
            <a:r>
              <a:rPr lang="en-US" sz="4000" b="1" dirty="0">
                <a:solidFill>
                  <a:srgbClr val="883F1F"/>
                </a:solidFill>
              </a:rPr>
              <a:t> </a:t>
            </a:r>
            <a:r>
              <a:rPr lang="zh-CN" altLang="en-US" sz="4000" b="1" dirty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32226855"/>
              </p:ext>
            </p:extLst>
          </p:nvPr>
        </p:nvGraphicFramePr>
        <p:xfrm>
          <a:off x="761999" y="1920239"/>
          <a:ext cx="2692401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電腦版 </a:t>
            </a:r>
            <a:r>
              <a:rPr lang="en-US" altLang="zh-CN" sz="3000" dirty="0"/>
              <a:t>1280</a:t>
            </a:r>
            <a:r>
              <a:rPr lang="en-US" sz="3000" dirty="0"/>
              <a:t>px</a:t>
            </a:r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平板版 </a:t>
            </a:r>
            <a:r>
              <a:rPr lang="en-US" altLang="zh-CN" sz="3000" dirty="0"/>
              <a:t>768</a:t>
            </a:r>
            <a:r>
              <a:rPr lang="en-US" sz="3000" dirty="0"/>
              <a:t>px</a:t>
            </a:r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/>
              <a:t>手機版 </a:t>
            </a:r>
            <a:r>
              <a:rPr lang="en-US" sz="3000" dirty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咖啡頁面</a:t>
            </a:r>
            <a:endParaRPr lang="en-US" sz="3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7" y="2614390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8" y="3258824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 dirty="0"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4854661" y="19825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</a:t>
            </a:r>
            <a:r>
              <a:rPr lang="en-US" sz="2400" b="1" dirty="0" err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Sourcetree</a:t>
            </a: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175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7" y="3888820"/>
            <a:ext cx="2288748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4854662" y="261439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5" y="1982521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 dirty="0"/>
          </a:p>
        </p:txBody>
      </p:sp>
      <p:pic>
        <p:nvPicPr>
          <p:cNvPr id="17" name="Google Shape;155;p14" descr="Coffee mug icon">
            <a:extLst>
              <a:ext uri="{FF2B5EF4-FFF2-40B4-BE49-F238E27FC236}">
                <a16:creationId xmlns:a16="http://schemas.microsoft.com/office/drawing/2014/main" id="{5E4C61A8-B345-494E-9BC7-C8D92BA19F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6;p14">
            <a:extLst>
              <a:ext uri="{FF2B5EF4-FFF2-40B4-BE49-F238E27FC236}">
                <a16:creationId xmlns:a16="http://schemas.microsoft.com/office/drawing/2014/main" id="{11EF99B4-654C-4B03-BC09-287C94B7CCC6}"/>
              </a:ext>
            </a:extLst>
          </p:cNvPr>
          <p:cNvSpPr/>
          <p:nvPr/>
        </p:nvSpPr>
        <p:spPr>
          <a:xfrm>
            <a:off x="4825100" y="3258824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Bootstrap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" name="Google Shape;155;p14" descr="Coffee mug icon">
            <a:extLst>
              <a:ext uri="{FF2B5EF4-FFF2-40B4-BE49-F238E27FC236}">
                <a16:creationId xmlns:a16="http://schemas.microsoft.com/office/drawing/2014/main" id="{9B62EEFD-88C0-47ED-860B-6153084BF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6;p14">
            <a:extLst>
              <a:ext uri="{FF2B5EF4-FFF2-40B4-BE49-F238E27FC236}">
                <a16:creationId xmlns:a16="http://schemas.microsoft.com/office/drawing/2014/main" id="{16BE84E5-50EE-48A5-A740-02DECD067BE0}"/>
              </a:ext>
            </a:extLst>
          </p:cNvPr>
          <p:cNvSpPr/>
          <p:nvPr/>
        </p:nvSpPr>
        <p:spPr>
          <a:xfrm>
            <a:off x="4825100" y="388882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Firebase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系統狀態能見度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系統與真實世界的關聯性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使用者的操控自由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一致性和標準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美觀與簡化設計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辨識而非記憶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幫助與說明文件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彈性與使用效率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預防錯誤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協助使用者辨識、 偵錯並從錯誤中恢復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改善方法：字體加大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點擊</a:t>
            </a:r>
            <a:r>
              <a:rPr lang="en-US" altLang="zh-CN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所以主導覽列永遠 置上。 當使用者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，主導覽列都會在上方。</a:t>
            </a: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825C7E5-F14E-481A-9EAE-E25C8599C5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4314" y="624477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+mn-ea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560488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2586266" y="700923"/>
            <a:ext cx="841239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專題介紹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主題背景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目標客群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目標對象 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+mn-ea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情境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2592809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586267" y="2696399"/>
            <a:ext cx="8412392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專題說明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首頁框架圖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網頁架構圖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Site 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視覺圖展示（電腦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平板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手機）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關於易用性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技術實作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4621937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2586266" y="4747131"/>
            <a:ext cx="809036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設計概念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創作發想描述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字體設計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配色及視覺回饋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未來規劃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3" y="1364515"/>
            <a:ext cx="4740094" cy="42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680" y="5810249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有錯誤時，不會送出並發通知提示有錯誤。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977932-1A4C-429A-9F13-E475DE08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8" y="1372907"/>
            <a:ext cx="10463840" cy="4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23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顯示不同圖片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+mn-ea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6171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21%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38116" y="4587934"/>
            <a:ext cx="1426994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Local Residents</a:t>
            </a:r>
            <a:endParaRPr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36%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0" y="4587934"/>
            <a:ext cx="129105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Office Workers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29%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522600" y="4587934"/>
            <a:ext cx="114679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Students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7953655" y="4639534"/>
            <a:ext cx="1060269" cy="3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Tourists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b="1" dirty="0">
              <a:latin typeface="+mn-ea"/>
            </a:endParaRPr>
          </a:p>
        </p:txBody>
      </p:sp>
      <p:sp>
        <p:nvSpPr>
          <p:cNvPr id="114" name="Google Shape;114;p10"/>
          <p:cNvSpPr txBox="1"/>
          <p:nvPr/>
        </p:nvSpPr>
        <p:spPr>
          <a:xfrm>
            <a:off x="10208070" y="4587934"/>
            <a:ext cx="144231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Passing Travelers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04542" y="2243357"/>
            <a:ext cx="5368720" cy="44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CUSTOMER SEGMENTATION</a:t>
            </a:r>
            <a:r>
              <a:rPr lang="en-US" sz="2400" b="1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:</a:t>
            </a:r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 </a:t>
            </a:r>
            <a:endParaRPr sz="2400" b="1" dirty="0">
              <a:solidFill>
                <a:srgbClr val="3B3838"/>
              </a:solidFill>
              <a:latin typeface="+mn-ea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4" y="1114441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7195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 b="18996"/>
          <a:stretch/>
        </p:blipFill>
        <p:spPr>
          <a:xfrm>
            <a:off x="7273532" y="1148329"/>
            <a:ext cx="1720226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965" b="46470"/>
          <a:stretch/>
        </p:blipFill>
        <p:spPr>
          <a:xfrm>
            <a:off x="3005598" y="1945445"/>
            <a:ext cx="6505904" cy="4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FB3B3AD-B9BA-4A3F-9400-41B5F41750B0}"/>
              </a:ext>
            </a:extLst>
          </p:cNvPr>
          <p:cNvSpPr/>
          <p:nvPr/>
        </p:nvSpPr>
        <p:spPr>
          <a:xfrm>
            <a:off x="3100553" y="2040038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11327C-5769-4AC6-89DA-DB7AF7E52EC6}"/>
              </a:ext>
            </a:extLst>
          </p:cNvPr>
          <p:cNvSpPr/>
          <p:nvPr/>
        </p:nvSpPr>
        <p:spPr>
          <a:xfrm>
            <a:off x="3100553" y="3455139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6BF3ABB-A0EC-40AC-9FFF-16FB2C5FDFA3}"/>
              </a:ext>
            </a:extLst>
          </p:cNvPr>
          <p:cNvSpPr/>
          <p:nvPr/>
        </p:nvSpPr>
        <p:spPr>
          <a:xfrm>
            <a:off x="3100553" y="4844101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155" b="1465"/>
          <a:stretch/>
        </p:blipFill>
        <p:spPr>
          <a:xfrm>
            <a:off x="3005598" y="1945445"/>
            <a:ext cx="6505904" cy="469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BE8B40-3B54-4153-94B8-15B472C6B72C}"/>
              </a:ext>
            </a:extLst>
          </p:cNvPr>
          <p:cNvSpPr/>
          <p:nvPr/>
        </p:nvSpPr>
        <p:spPr>
          <a:xfrm>
            <a:off x="3100553" y="2040038"/>
            <a:ext cx="6290080" cy="119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498758-571B-4F13-AF4F-217379B5DA9B}"/>
              </a:ext>
            </a:extLst>
          </p:cNvPr>
          <p:cNvSpPr/>
          <p:nvPr/>
        </p:nvSpPr>
        <p:spPr>
          <a:xfrm>
            <a:off x="3113510" y="3246254"/>
            <a:ext cx="6290080" cy="70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AF1DCA-9177-457D-92FD-76784626AEFA}"/>
              </a:ext>
            </a:extLst>
          </p:cNvPr>
          <p:cNvSpPr/>
          <p:nvPr/>
        </p:nvSpPr>
        <p:spPr>
          <a:xfrm>
            <a:off x="3100553" y="4248615"/>
            <a:ext cx="6290080" cy="9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9CA23E-7760-4A76-B0D6-3F3702CCD8A5}"/>
              </a:ext>
            </a:extLst>
          </p:cNvPr>
          <p:cNvSpPr/>
          <p:nvPr/>
        </p:nvSpPr>
        <p:spPr>
          <a:xfrm>
            <a:off x="3100553" y="5392915"/>
            <a:ext cx="6290080" cy="1244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8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869</Words>
  <Application>Microsoft Office PowerPoint</Application>
  <PresentationFormat>ワイド画面</PresentationFormat>
  <Paragraphs>199</Paragraphs>
  <Slides>30</Slides>
  <Notes>21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Lato Black</vt:lpstr>
      <vt:lpstr>微軟正黑體</vt:lpstr>
      <vt:lpstr>Microsoft YaHei</vt:lpstr>
      <vt:lpstr>Noto Sans Symbols</vt:lpstr>
      <vt:lpstr>Arial</vt:lpstr>
      <vt:lpstr>Calibri</vt:lpstr>
      <vt:lpstr>Lato</vt:lpstr>
      <vt:lpstr>Wingdings</vt:lpstr>
      <vt:lpstr>Office Theme</vt:lpstr>
      <vt:lpstr>PowerPoint プレゼンテーション</vt:lpstr>
      <vt:lpstr>Slide 6</vt:lpstr>
      <vt:lpstr>PowerPoint プレゼンテーション</vt:lpstr>
      <vt:lpstr>Slide 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Site Map 網頁架構圖</vt:lpstr>
      <vt:lpstr>PowerPoint プレゼンテーション</vt:lpstr>
      <vt:lpstr>PowerPoint プレゼンテーション</vt:lpstr>
      <vt:lpstr>手機版 320px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設計概念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詹 家緯</cp:lastModifiedBy>
  <cp:revision>39</cp:revision>
  <dcterms:created xsi:type="dcterms:W3CDTF">2020-06-17T19:35:14Z</dcterms:created>
  <dcterms:modified xsi:type="dcterms:W3CDTF">2020-06-18T06:23:13Z</dcterms:modified>
</cp:coreProperties>
</file>